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AAA"/>
    <a:srgbClr val="404040"/>
    <a:srgbClr val="FDB99B"/>
    <a:srgbClr val="FAD0C9"/>
    <a:srgbClr val="FFB7B9"/>
    <a:srgbClr val="F5F6F7"/>
    <a:srgbClr val="A3A3A3"/>
    <a:srgbClr val="A770EF"/>
    <a:srgbClr val="FBC7D4"/>
    <a:srgbClr val="FFD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>
      <p:cViewPr varScale="1">
        <p:scale>
          <a:sx n="104" d="100"/>
          <a:sy n="104" d="100"/>
        </p:scale>
        <p:origin x="7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3E42D-4EC0-4FD2-BF61-11AF21360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5C28F0-437C-417A-AEEA-92C1CDA2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B22AE-917B-429D-8328-F95BF761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4DAFE-984D-4C72-A30A-4A19988B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EF617-C4FB-45E9-AFE4-55470E14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0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9BC83-7979-4D97-BBE4-DFC0FC9A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AF503-BCF7-4287-819A-F37C6FB26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3DDFFF-D4A5-440C-B1BC-F50ECF0C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36CE2-2CDF-4EDF-8849-C7C0BDC7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5791D-6D50-434B-95C3-B2BAFE7F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9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70669A-6BC6-4A4C-9688-924252F94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D99A3-CF95-4A5E-BE46-9493C0A8F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A70B9-F504-40BD-87C0-18F98852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B03FA-94DF-4D1C-84BB-CB0A75D9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DF1CA-9A1C-493F-9CCB-CA331BDA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326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AA442-D4F9-4D9A-A693-E87B48B3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9535E-BDB7-47E8-9AD0-1AAE40BF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49418-F0AC-4AA9-A285-783209EE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F2ED4D-8F18-4587-8682-286F4F48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8B276-7C8A-4F38-9E5E-3FAEB199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77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34660-23B3-4610-A823-8F6844218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F5599-0EB5-4E2C-A3AB-6D555D1B3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11C02-C945-4C13-96EA-FB304F2BF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83D57-703B-4F8D-B28B-0B7E1E9D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F3193-3B58-4060-8CCB-5FE4C616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1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A588E-CD6C-439F-8893-43A16E77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81BF2-B0E7-458B-BDF2-F4B4278EF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BAE850-E5CC-4420-8618-6CF17A3B8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3C6A2-CD4E-4E6B-8C0E-922D0AE1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3EDA0E-A91F-494C-BAE2-8CB8386C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67A64-2A14-433F-A925-F5E034C0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1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348C6-8ED4-468F-A38A-F0D02FF3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3E0CF-8636-42E5-9DA9-8EF0F4671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6EED23-2FE1-4460-8C8B-CC0E98B9E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C34D53-831B-409E-BB52-7BF0005AB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8DD41E-D4BF-486F-8E55-081C587FA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33872B-980A-45C6-9C62-6637A2676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CE8301-4C3A-4CA7-9108-D5508C05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135A26-2FE3-44CE-A36D-5746C157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7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D8F5B-75B4-481C-91EA-3640EE22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20D42-4B55-49FF-9B22-C4016141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C6A17-23DF-4F97-B7BE-3A539CEA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6CBE33-C4B2-48BD-B093-4244A754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5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4ADFE9-9846-4D66-A058-2575DEC6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4481D8-35BF-4532-A942-5B108364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784231-A300-43AC-9803-9B7416B0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3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EC405-91E2-4751-900A-C514BA3E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BD185-6BBA-4B35-9C1C-32C75EF7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B46931-01B9-4F95-AA61-F03A0FCBB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71DE9E-E284-4897-A0EF-628BA022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82A360-366D-4C0E-98F8-06F82A52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4B7447-FF0B-4AF4-BC46-96EAF762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4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E0717-430E-4688-A256-486BEBFE7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C19080-360D-4294-BEC1-8673B2332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BEA944-DA2A-4BBD-B1D6-D9C46B7C1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867D0-718B-4C52-ABEF-ADAF0011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A46E91-67E4-450B-A793-6B7393F5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5A104D-B61F-49E5-94B2-A2FE5391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27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0554F9-FFBF-4B88-B5DC-F65EB32A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00D7C-88CE-45D6-9A1E-0CBC0D536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6A858-6040-4519-AB70-4B3EB89B8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A913D-2F8B-4486-AB29-B0FF736E9407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F2BE4-F17D-4031-9221-F2E4C3D42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307AA-889D-4A34-A20D-835D93E1D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5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4608AA9-6FD8-4F89-ADE3-4B4C05145B51}"/>
              </a:ext>
            </a:extLst>
          </p:cNvPr>
          <p:cNvSpPr txBox="1"/>
          <p:nvPr/>
        </p:nvSpPr>
        <p:spPr>
          <a:xfrm>
            <a:off x="4887240" y="2995671"/>
            <a:ext cx="241752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404040"/>
                </a:solidFill>
              </a:rPr>
              <a:t>Gil Ye </a:t>
            </a:r>
            <a:r>
              <a:rPr lang="en-US" altLang="ko-KR" sz="4000" b="1" dirty="0" err="1">
                <a:solidFill>
                  <a:srgbClr val="404040"/>
                </a:solidFill>
              </a:rPr>
              <a:t>Jin</a:t>
            </a:r>
            <a:endParaRPr lang="ko-KR" altLang="en-US" sz="4000" b="1" dirty="0">
              <a:solidFill>
                <a:srgbClr val="40404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DA1A4-2616-4718-8365-D8EC11CF37CF}"/>
              </a:ext>
            </a:extLst>
          </p:cNvPr>
          <p:cNvSpPr txBox="1"/>
          <p:nvPr/>
        </p:nvSpPr>
        <p:spPr>
          <a:xfrm>
            <a:off x="5496025" y="38406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DB99B"/>
                </a:solidFill>
              </a:rPr>
              <a:t>portfolio	</a:t>
            </a:r>
            <a:endParaRPr lang="ko-KR" altLang="en-US" sz="2000" b="1" dirty="0">
              <a:solidFill>
                <a:srgbClr val="FDB99B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1A71819B-6B0F-4ED7-8FF8-5A9C80944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6F5A65A-6769-4468-B422-9C6A5015FB66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EDDEC8B-27A3-4863-A48D-01B872D5E0C5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9185467-3027-49C9-996A-B9E5E91998FF}"/>
              </a:ext>
            </a:extLst>
          </p:cNvPr>
          <p:cNvSpPr txBox="1"/>
          <p:nvPr/>
        </p:nvSpPr>
        <p:spPr>
          <a:xfrm>
            <a:off x="4025049" y="2717252"/>
            <a:ext cx="778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04040">
                    <a:alpha val="11000"/>
                  </a:srgb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“</a:t>
            </a:r>
            <a:endParaRPr lang="ko-KR" altLang="en-US" sz="8000" dirty="0">
              <a:solidFill>
                <a:srgbClr val="404040">
                  <a:alpha val="11000"/>
                </a:srgb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86DDE9-D95E-4231-94D4-2E5227D74A8B}"/>
              </a:ext>
            </a:extLst>
          </p:cNvPr>
          <p:cNvSpPr txBox="1"/>
          <p:nvPr/>
        </p:nvSpPr>
        <p:spPr>
          <a:xfrm>
            <a:off x="7439331" y="3502511"/>
            <a:ext cx="778193" cy="1323439"/>
          </a:xfrm>
          <a:prstGeom prst="rect">
            <a:avLst/>
          </a:prstGeom>
          <a:solidFill>
            <a:srgbClr val="F5F6F7"/>
          </a:solidFill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04040">
                    <a:alpha val="11000"/>
                  </a:srgb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”</a:t>
            </a:r>
            <a:endParaRPr lang="ko-KR" altLang="en-US" sz="8000" dirty="0">
              <a:solidFill>
                <a:srgbClr val="404040">
                  <a:alpha val="11000"/>
                </a:srgb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B3AAA-F20C-46CC-9BAA-8715D90D3392}"/>
              </a:ext>
            </a:extLst>
          </p:cNvPr>
          <p:cNvSpPr txBox="1"/>
          <p:nvPr/>
        </p:nvSpPr>
        <p:spPr>
          <a:xfrm>
            <a:off x="5098123" y="2978433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AAAAAA"/>
                </a:solidFill>
              </a:rPr>
              <a:t>jeanne842677@gmail.com</a:t>
            </a:r>
            <a:endParaRPr lang="ko-KR" altLang="en-US" sz="1200" dirty="0">
              <a:solidFill>
                <a:srgbClr val="AAAA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61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0F609A-2C06-40C1-AE3B-BCDE70DC1A49}"/>
              </a:ext>
            </a:extLst>
          </p:cNvPr>
          <p:cNvSpPr/>
          <p:nvPr/>
        </p:nvSpPr>
        <p:spPr>
          <a:xfrm>
            <a:off x="6051745" y="14233"/>
            <a:ext cx="6140255" cy="6843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68C2A2-3946-42BD-A752-B61F08C5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0BFFCE-6C77-4229-A165-F3DD4095E0C5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2995E2-733E-45B8-B7FD-B1F46F387977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C97D3E-6448-4EE9-AC5C-90239CB81616}"/>
              </a:ext>
            </a:extLst>
          </p:cNvPr>
          <p:cNvSpPr txBox="1"/>
          <p:nvPr/>
        </p:nvSpPr>
        <p:spPr>
          <a:xfrm>
            <a:off x="314827" y="155525"/>
            <a:ext cx="1826141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404040"/>
                </a:solidFill>
              </a:rPr>
              <a:t>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53A89-1DF9-4C92-B59D-CCB4D319852B}"/>
              </a:ext>
            </a:extLst>
          </p:cNvPr>
          <p:cNvSpPr txBox="1"/>
          <p:nvPr/>
        </p:nvSpPr>
        <p:spPr>
          <a:xfrm>
            <a:off x="6428525" y="592665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100" spc="0" dirty="0">
                <a:solidFill>
                  <a:srgbClr val="FDB99B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https://github.com/sazzeo/poss-project</a:t>
            </a:r>
            <a:endParaRPr lang="en-US" altLang="ko-KR" sz="1600" kern="100" spc="0" dirty="0">
              <a:solidFill>
                <a:srgbClr val="FDB99B"/>
              </a:solidFill>
              <a:effectLst/>
              <a:latin typeface="맑은 고딕" panose="020B0503020000020004" pitchFamily="50" charset="-127"/>
            </a:endParaRPr>
          </a:p>
        </p:txBody>
      </p:sp>
      <p:pic>
        <p:nvPicPr>
          <p:cNvPr id="9" name="그림 8" descr="텍스트, 식탁용기구, 접시, 클립아트이(가) 표시된 사진&#10;&#10;자동 생성된 설명">
            <a:extLst>
              <a:ext uri="{FF2B5EF4-FFF2-40B4-BE49-F238E27FC236}">
                <a16:creationId xmlns:a16="http://schemas.microsoft.com/office/drawing/2014/main" id="{4EB32730-A047-4770-9C2E-B1463D36C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51" y="976587"/>
            <a:ext cx="1350079" cy="540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6143F0-5376-40EB-8F54-680201DB9D6F}"/>
              </a:ext>
            </a:extLst>
          </p:cNvPr>
          <p:cNvSpPr txBox="1"/>
          <p:nvPr/>
        </p:nvSpPr>
        <p:spPr>
          <a:xfrm>
            <a:off x="8354739" y="127247"/>
            <a:ext cx="15342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DB99B"/>
                </a:solidFill>
              </a:rPr>
              <a:t>01</a:t>
            </a:r>
          </a:p>
          <a:p>
            <a:pPr algn="ctr"/>
            <a:r>
              <a:rPr lang="en-US" altLang="ko-KR" dirty="0">
                <a:solidFill>
                  <a:srgbClr val="AAAAAA"/>
                </a:solidFill>
              </a:rPr>
              <a:t>Team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504C1-E0C4-4293-B543-A6D4BCB1E72B}"/>
              </a:ext>
            </a:extLst>
          </p:cNvPr>
          <p:cNvSpPr txBox="1"/>
          <p:nvPr/>
        </p:nvSpPr>
        <p:spPr>
          <a:xfrm>
            <a:off x="6428525" y="1594477"/>
            <a:ext cx="5221301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참여인원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기여도</a:t>
            </a:r>
            <a:endParaRPr lang="en-US" altLang="ko-KR" sz="1100" b="1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총 </a:t>
            </a:r>
            <a:r>
              <a:rPr lang="en-US" altLang="ko-KR" sz="1100" dirty="0"/>
              <a:t>5</a:t>
            </a:r>
            <a:r>
              <a:rPr lang="ko-KR" altLang="en-US" sz="1100" dirty="0"/>
              <a:t>명 </a:t>
            </a:r>
            <a:r>
              <a:rPr lang="en-US" altLang="ko-KR" sz="1100" dirty="0"/>
              <a:t>/ 20%</a:t>
            </a:r>
          </a:p>
          <a:p>
            <a:endParaRPr lang="en-US" altLang="ko-KR" sz="1100" dirty="0"/>
          </a:p>
          <a:p>
            <a:r>
              <a:rPr lang="ko-KR" altLang="en-US" sz="1100" b="1" dirty="0"/>
              <a:t>프로젝트 기간</a:t>
            </a:r>
            <a:endParaRPr lang="en-US" altLang="ko-KR" sz="1100" b="1" dirty="0"/>
          </a:p>
          <a:p>
            <a:r>
              <a:rPr lang="en-US" altLang="ko-KR" sz="1100" dirty="0"/>
              <a:t>-</a:t>
            </a:r>
            <a:r>
              <a:rPr lang="ko-KR" altLang="en-US" sz="1100" dirty="0"/>
              <a:t> </a:t>
            </a:r>
            <a:r>
              <a:rPr lang="en-US" altLang="ko-KR" sz="1100" dirty="0"/>
              <a:t>2021</a:t>
            </a:r>
            <a:r>
              <a:rPr lang="ko-KR" altLang="en-US" sz="1100" dirty="0"/>
              <a:t>년 </a:t>
            </a:r>
            <a:r>
              <a:rPr lang="en-US" altLang="ko-KR" sz="1100" dirty="0"/>
              <a:t>09</a:t>
            </a:r>
            <a:r>
              <a:rPr lang="ko-KR" altLang="en-US" sz="1100" dirty="0"/>
              <a:t>월 </a:t>
            </a:r>
            <a:r>
              <a:rPr lang="en-US" altLang="ko-KR" sz="1100" dirty="0"/>
              <a:t>15</a:t>
            </a:r>
            <a:r>
              <a:rPr lang="ko-KR" altLang="en-US" sz="1100" dirty="0"/>
              <a:t>일 </a:t>
            </a:r>
            <a:r>
              <a:rPr lang="en-US" altLang="ko-KR" sz="1100" dirty="0"/>
              <a:t>~ 2021</a:t>
            </a:r>
            <a:r>
              <a:rPr lang="ko-KR" altLang="en-US" sz="1100" dirty="0"/>
              <a:t>년 </a:t>
            </a:r>
            <a:r>
              <a:rPr lang="en-US" altLang="ko-KR" sz="1100" dirty="0"/>
              <a:t>10</a:t>
            </a:r>
            <a:r>
              <a:rPr lang="ko-KR" altLang="en-US" sz="1100" dirty="0"/>
              <a:t>월 </a:t>
            </a:r>
            <a:r>
              <a:rPr lang="en-US" altLang="ko-KR" sz="1100" dirty="0"/>
              <a:t>04</a:t>
            </a:r>
            <a:r>
              <a:rPr lang="ko-KR" altLang="en-US" sz="1100" dirty="0"/>
              <a:t>일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b="1" dirty="0"/>
              <a:t>역할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dirty="0" err="1"/>
              <a:t>프론트엔드</a:t>
            </a:r>
            <a:r>
              <a:rPr lang="en-US" altLang="ko-KR" sz="1100" dirty="0"/>
              <a:t>, </a:t>
            </a:r>
            <a:r>
              <a:rPr lang="ko-KR" altLang="en-US" sz="1100" dirty="0"/>
              <a:t>전체 디자인 </a:t>
            </a:r>
            <a:r>
              <a:rPr lang="en-US" altLang="ko-KR" sz="1100" dirty="0"/>
              <a:t>&amp; </a:t>
            </a:r>
            <a:r>
              <a:rPr lang="ko-KR" altLang="en-US" sz="1100" dirty="0"/>
              <a:t>마크업</a:t>
            </a:r>
            <a:r>
              <a:rPr lang="en-US" altLang="ko-KR" sz="1100" dirty="0"/>
              <a:t>, </a:t>
            </a:r>
            <a:r>
              <a:rPr lang="ko-KR" altLang="en-US" sz="1100" dirty="0"/>
              <a:t>유지보수</a:t>
            </a:r>
            <a:r>
              <a:rPr lang="en-US" altLang="ko-KR" sz="1100" dirty="0"/>
              <a:t>, </a:t>
            </a:r>
            <a:r>
              <a:rPr lang="ko-KR" altLang="en-US" sz="1100" dirty="0"/>
              <a:t>로고 디자인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endParaRPr lang="en-US" altLang="ko-KR" sz="1100" dirty="0"/>
          </a:p>
          <a:p>
            <a:r>
              <a:rPr lang="ko-KR" altLang="en-US" sz="1100" b="1" dirty="0"/>
              <a:t>개발환경</a:t>
            </a:r>
            <a:endParaRPr lang="en-US" altLang="ko-KR" sz="1100" b="1" dirty="0"/>
          </a:p>
          <a:p>
            <a:pPr marL="285750" indent="-285750" algn="l">
              <a:buFontTx/>
              <a:buChar char="-"/>
            </a:pPr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HTML, CSS, JavaScript, jQuery, bootstrap , </a:t>
            </a:r>
          </a:p>
          <a:p>
            <a:pPr algn="l"/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    JAVA, Servlet, JSP, Ajax, Oracle</a:t>
            </a:r>
          </a:p>
          <a:p>
            <a:pPr algn="l"/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100" b="1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구현기능</a:t>
            </a:r>
            <a:endParaRPr lang="en-US" altLang="ko-KR" sz="1100" b="1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dirty="0" err="1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포스페이지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: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메뉴선택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수정 시 선택 동작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선택된 메뉴 금액 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 합산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매출 내역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예약 내역 페이지 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기간 폼 지나간 날짜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미래날짜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</a:p>
          <a:p>
            <a:pPr algn="l"/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선택 비활성화 제어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전체 페이지 프론트 작업 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게시판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예약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웨이팅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매출관리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</a:p>
          <a:p>
            <a:pPr algn="l"/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테이블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오더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메뉴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로그인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내정보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100" b="1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프로젝트 소개</a:t>
            </a:r>
            <a:endParaRPr lang="en-US" altLang="ko-KR" sz="1100" b="1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웹 포스 프로그램 구현 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예약기능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i="0" dirty="0" err="1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웨이팅기능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매출조회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i="0" dirty="0" err="1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포스기능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게시판기능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b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en-US" altLang="ko-KR" sz="1100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2ED4849-5679-4633-A248-8D9D835AB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0755" y="57881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771376">
            <a:extLst>
              <a:ext uri="{FF2B5EF4-FFF2-40B4-BE49-F238E27FC236}">
                <a16:creationId xmlns:a16="http://schemas.microsoft.com/office/drawing/2014/main" id="{AEDD4A2D-DDD3-40FA-A4CA-0668C43A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" y="1046363"/>
            <a:ext cx="2801938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E56E5CB3-CC0A-4FCC-A5DA-3F2EFDDF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928" y="2816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99771736">
            <a:extLst>
              <a:ext uri="{FF2B5EF4-FFF2-40B4-BE49-F238E27FC236}">
                <a16:creationId xmlns:a16="http://schemas.microsoft.com/office/drawing/2014/main" id="{9241D135-6A9A-4E30-A7F0-E1FACE19D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8" y="3244977"/>
            <a:ext cx="2800998" cy="21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6063DED6-7224-4848-9C4F-772B29A1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109" y="2123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04515304">
            <a:extLst>
              <a:ext uri="{FF2B5EF4-FFF2-40B4-BE49-F238E27FC236}">
                <a16:creationId xmlns:a16="http://schemas.microsoft.com/office/drawing/2014/main" id="{7CB10C18-FF1C-4F3F-BDA1-A96048DC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16" y="1046363"/>
            <a:ext cx="2802549" cy="21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0E73085D-CC32-4A24-8BF4-C7F62E194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473" y="30163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404518768">
            <a:extLst>
              <a:ext uri="{FF2B5EF4-FFF2-40B4-BE49-F238E27FC236}">
                <a16:creationId xmlns:a16="http://schemas.microsoft.com/office/drawing/2014/main" id="{B1416467-A3D3-4F52-91CE-3BE8BE7C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83" y="3257596"/>
            <a:ext cx="2858154" cy="21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8A1C4757-C1E8-4AA4-A0C1-3033A5EC0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5" y="5264655"/>
            <a:ext cx="21691655" cy="76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404516856">
            <a:extLst>
              <a:ext uri="{FF2B5EF4-FFF2-40B4-BE49-F238E27FC236}">
                <a16:creationId xmlns:a16="http://schemas.microsoft.com/office/drawing/2014/main" id="{E8E8DAE5-0E9D-4C57-A1A4-D20DEFE9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6" y="5721856"/>
            <a:ext cx="5261922" cy="75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60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0F609A-2C06-40C1-AE3B-BCDE70DC1A49}"/>
              </a:ext>
            </a:extLst>
          </p:cNvPr>
          <p:cNvSpPr/>
          <p:nvPr/>
        </p:nvSpPr>
        <p:spPr>
          <a:xfrm>
            <a:off x="6051745" y="14233"/>
            <a:ext cx="6140255" cy="6843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68C2A2-3946-42BD-A752-B61F08C5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0BFFCE-6C77-4229-A165-F3DD4095E0C5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2995E2-733E-45B8-B7FD-B1F46F387977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C97D3E-6448-4EE9-AC5C-90239CB81616}"/>
              </a:ext>
            </a:extLst>
          </p:cNvPr>
          <p:cNvSpPr txBox="1"/>
          <p:nvPr/>
        </p:nvSpPr>
        <p:spPr>
          <a:xfrm>
            <a:off x="314827" y="155525"/>
            <a:ext cx="1826141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404040"/>
                </a:solidFill>
              </a:rPr>
              <a:t>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53A89-1DF9-4C92-B59D-CCB4D319852B}"/>
              </a:ext>
            </a:extLst>
          </p:cNvPr>
          <p:cNvSpPr txBox="1"/>
          <p:nvPr/>
        </p:nvSpPr>
        <p:spPr>
          <a:xfrm>
            <a:off x="6428525" y="592665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100" spc="0" dirty="0">
                <a:solidFill>
                  <a:srgbClr val="FDB99B"/>
                </a:solidFill>
                <a:effectLst/>
                <a:uFill>
                  <a:solidFill>
                    <a:srgbClr val="0000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https://github.com/sazzeo/proZ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143F0-5376-40EB-8F54-680201DB9D6F}"/>
              </a:ext>
            </a:extLst>
          </p:cNvPr>
          <p:cNvSpPr txBox="1"/>
          <p:nvPr/>
        </p:nvSpPr>
        <p:spPr>
          <a:xfrm>
            <a:off x="8354739" y="127247"/>
            <a:ext cx="15342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DB99B"/>
                </a:solidFill>
              </a:rPr>
              <a:t>02</a:t>
            </a:r>
          </a:p>
          <a:p>
            <a:pPr algn="ctr"/>
            <a:r>
              <a:rPr lang="en-US" altLang="ko-KR" dirty="0">
                <a:solidFill>
                  <a:srgbClr val="AAAAAA"/>
                </a:solidFill>
              </a:rPr>
              <a:t>Team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504C1-E0C4-4293-B543-A6D4BCB1E72B}"/>
              </a:ext>
            </a:extLst>
          </p:cNvPr>
          <p:cNvSpPr txBox="1"/>
          <p:nvPr/>
        </p:nvSpPr>
        <p:spPr>
          <a:xfrm>
            <a:off x="6428525" y="1594477"/>
            <a:ext cx="5559535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참여인원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기여도</a:t>
            </a:r>
            <a:endParaRPr lang="en-US" altLang="ko-KR" sz="1100" b="1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총 </a:t>
            </a:r>
            <a:r>
              <a:rPr lang="en-US" altLang="ko-KR" sz="1100" dirty="0"/>
              <a:t>6</a:t>
            </a:r>
            <a:r>
              <a:rPr lang="ko-KR" altLang="en-US" sz="1100" dirty="0"/>
              <a:t>명 </a:t>
            </a:r>
            <a:r>
              <a:rPr lang="en-US" altLang="ko-KR" sz="1100" dirty="0"/>
              <a:t>/ 15%</a:t>
            </a:r>
          </a:p>
          <a:p>
            <a:endParaRPr lang="en-US" altLang="ko-KR" sz="1100" dirty="0"/>
          </a:p>
          <a:p>
            <a:r>
              <a:rPr lang="ko-KR" altLang="en-US" sz="1100" b="1" dirty="0"/>
              <a:t>프로젝트 기간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2021</a:t>
            </a:r>
            <a:r>
              <a:rPr lang="ko-KR" altLang="en-US" sz="1100" dirty="0"/>
              <a:t>년 </a:t>
            </a:r>
            <a:r>
              <a:rPr lang="en-US" altLang="ko-KR" sz="1100" dirty="0"/>
              <a:t>11</a:t>
            </a:r>
            <a:r>
              <a:rPr lang="ko-KR" altLang="en-US" sz="1100" dirty="0"/>
              <a:t>월 </a:t>
            </a:r>
            <a:r>
              <a:rPr lang="en-US" altLang="ko-KR" sz="1100" dirty="0"/>
              <a:t>03</a:t>
            </a:r>
            <a:r>
              <a:rPr lang="ko-KR" altLang="en-US" sz="1100" dirty="0"/>
              <a:t>일 </a:t>
            </a:r>
            <a:r>
              <a:rPr lang="en-US" altLang="ko-KR" sz="1100" dirty="0"/>
              <a:t>~ 2021</a:t>
            </a:r>
            <a:r>
              <a:rPr lang="ko-KR" altLang="en-US" sz="1100" dirty="0"/>
              <a:t>년 </a:t>
            </a:r>
            <a:r>
              <a:rPr lang="en-US" altLang="ko-KR" sz="1100" dirty="0"/>
              <a:t>12</a:t>
            </a:r>
            <a:r>
              <a:rPr lang="ko-KR" altLang="en-US" sz="1100" dirty="0"/>
              <a:t>월 </a:t>
            </a:r>
            <a:r>
              <a:rPr lang="en-US" altLang="ko-KR" sz="1100" dirty="0"/>
              <a:t>06</a:t>
            </a:r>
            <a:r>
              <a:rPr lang="ko-KR" altLang="en-US" sz="1100" dirty="0"/>
              <a:t>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r>
              <a:rPr lang="ko-KR" altLang="en-US" sz="1100" b="1" dirty="0"/>
              <a:t>역할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dirty="0" err="1"/>
              <a:t>프론트엔드</a:t>
            </a:r>
            <a:r>
              <a:rPr lang="en-US" altLang="ko-KR" sz="1100" dirty="0"/>
              <a:t>, </a:t>
            </a:r>
            <a:r>
              <a:rPr lang="ko-KR" altLang="en-US" sz="1100" dirty="0"/>
              <a:t>마크업</a:t>
            </a:r>
            <a:r>
              <a:rPr lang="en-US" altLang="ko-KR" sz="1100" dirty="0"/>
              <a:t>, </a:t>
            </a:r>
            <a:r>
              <a:rPr lang="ko-KR" altLang="en-US" sz="1100" dirty="0"/>
              <a:t>유지보수</a:t>
            </a:r>
            <a:r>
              <a:rPr lang="en-US" altLang="ko-KR" sz="1100" dirty="0"/>
              <a:t>, </a:t>
            </a:r>
            <a:r>
              <a:rPr lang="ko-KR" altLang="en-US" sz="1100" dirty="0"/>
              <a:t>로고 디자인</a:t>
            </a:r>
            <a:r>
              <a:rPr lang="en-US" altLang="ko-KR" sz="1100" dirty="0"/>
              <a:t>, </a:t>
            </a:r>
            <a:r>
              <a:rPr lang="ko-KR" altLang="en-US" sz="1100" dirty="0"/>
              <a:t>로그인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소셜로그인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endParaRPr lang="en-US" altLang="ko-KR" sz="1100" dirty="0"/>
          </a:p>
          <a:p>
            <a:r>
              <a:rPr lang="ko-KR" altLang="en-US" sz="1100" b="1" dirty="0"/>
              <a:t>개발환경</a:t>
            </a:r>
            <a:endParaRPr lang="en-US" altLang="ko-KR" sz="1100" b="1" dirty="0"/>
          </a:p>
          <a:p>
            <a:pPr marL="285750" indent="-285750" algn="l">
              <a:buFontTx/>
              <a:buChar char="-"/>
            </a:pPr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HTML, CSS, JavaScript, jQuery, bootstrap, JAVA, Ajax, Oracle, Spring, </a:t>
            </a:r>
            <a:r>
              <a:rPr lang="en-US" altLang="ko-KR" sz="1100" b="0" i="0" dirty="0" err="1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mybatis</a:t>
            </a:r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100" b="1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구현기능</a:t>
            </a:r>
            <a:endParaRPr lang="en-US" altLang="ko-KR" sz="1100" b="1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로그인 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일반 로그인과 </a:t>
            </a:r>
            <a:r>
              <a:rPr lang="ko-KR" altLang="en-US" sz="1100" dirty="0" err="1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소셜로그인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구글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메모 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메모게시판 전체적인 </a:t>
            </a:r>
            <a:r>
              <a:rPr lang="ko-KR" altLang="en-US" sz="1100" dirty="0" err="1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프론트엔드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작업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로드맵 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깃 주소를 불러오고 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treeviez.js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 스크립트 작업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Index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날씨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현재 날짜와 시간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이름과 </a:t>
            </a:r>
            <a:r>
              <a:rPr lang="ko-KR" altLang="en-US" sz="1100" dirty="0" err="1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역할불러오기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공통 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nav</a:t>
            </a:r>
          </a:p>
          <a:p>
            <a:pPr algn="l"/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100" b="1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프로젝트 소개</a:t>
            </a:r>
            <a:endParaRPr lang="en-US" altLang="ko-KR" sz="1100" b="1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팀 프로젝트를 진행할 때 필요한 소통기능과 프로젝트 관리를 용이하게 하는 기능 </a:t>
            </a:r>
            <a:endParaRPr lang="en-US" altLang="ko-KR" sz="110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   (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실시간 채팅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깃 </a:t>
            </a:r>
            <a:r>
              <a:rPr lang="ko-KR" altLang="en-US" sz="1100" i="0" dirty="0" err="1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리포지토리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로드맵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카드게시판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메모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프로젝트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</a:p>
          <a:p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   </a:t>
            </a:r>
            <a:r>
              <a:rPr lang="ko-KR" altLang="en-US" sz="1100" i="0" dirty="0" err="1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스마트에디터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알림</a:t>
            </a:r>
            <a:r>
              <a:rPr lang="en-US" altLang="ko-KR" sz="110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)</a:t>
            </a:r>
          </a:p>
          <a:p>
            <a:b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en-US" altLang="ko-KR" sz="1100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2ED4849-5679-4633-A248-8D9D835AB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0755" y="57881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6E5CB3-CC0A-4FCC-A5DA-3F2EFDDF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928" y="2816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063DED6-7224-4848-9C4F-772B29A1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109" y="2123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E73085D-CC32-4A24-8BF4-C7F62E194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473" y="30163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8A1C4757-C1E8-4AA4-A0C1-3033A5EC0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5" y="5264655"/>
            <a:ext cx="21691655" cy="76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1CC28C-6534-474D-B7A0-5D696E4E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2" y="891591"/>
            <a:ext cx="2053072" cy="821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B0A090-8D86-4E7E-9FA3-C82D71E2C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1" y="1095115"/>
            <a:ext cx="2886330" cy="1268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957A73-7704-4432-9BCA-B10C75607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60" y="2918725"/>
            <a:ext cx="2851669" cy="13854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F1CEF9A-8D5D-4C99-B225-D9C4068CA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60" y="4929568"/>
            <a:ext cx="2912642" cy="14587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FB5B1DF-4182-47EF-BD32-A359DA688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966" y="1034797"/>
            <a:ext cx="2883461" cy="14644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0984F65-841D-4EC8-B862-49C667BE4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917" y="3023185"/>
            <a:ext cx="2843202" cy="138541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F225E5F-BFF0-4790-B895-2395623603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2160" y="4972217"/>
            <a:ext cx="1509432" cy="15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4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0F609A-2C06-40C1-AE3B-BCDE70DC1A49}"/>
              </a:ext>
            </a:extLst>
          </p:cNvPr>
          <p:cNvSpPr/>
          <p:nvPr/>
        </p:nvSpPr>
        <p:spPr>
          <a:xfrm>
            <a:off x="6051745" y="14233"/>
            <a:ext cx="6140255" cy="6843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68C2A2-3946-42BD-A752-B61F08C5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0BFFCE-6C77-4229-A165-F3DD4095E0C5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2995E2-733E-45B8-B7FD-B1F46F387977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C97D3E-6448-4EE9-AC5C-90239CB81616}"/>
              </a:ext>
            </a:extLst>
          </p:cNvPr>
          <p:cNvSpPr txBox="1"/>
          <p:nvPr/>
        </p:nvSpPr>
        <p:spPr>
          <a:xfrm>
            <a:off x="314827" y="155525"/>
            <a:ext cx="1826141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404040"/>
                </a:solidFill>
              </a:rPr>
              <a:t>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143F0-5376-40EB-8F54-680201DB9D6F}"/>
              </a:ext>
            </a:extLst>
          </p:cNvPr>
          <p:cNvSpPr txBox="1"/>
          <p:nvPr/>
        </p:nvSpPr>
        <p:spPr>
          <a:xfrm>
            <a:off x="8323611" y="127247"/>
            <a:ext cx="15965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DB99B"/>
                </a:solidFill>
              </a:rPr>
              <a:t>03</a:t>
            </a:r>
          </a:p>
          <a:p>
            <a:pPr algn="ctr"/>
            <a:r>
              <a:rPr lang="en-US" altLang="ko-KR" b="0" i="0" dirty="0">
                <a:solidFill>
                  <a:srgbClr val="AAAAAA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team </a:t>
            </a:r>
            <a:r>
              <a:rPr lang="en-US" altLang="ko-KR" dirty="0">
                <a:solidFill>
                  <a:srgbClr val="AAAAAA"/>
                </a:solidFill>
              </a:rPr>
              <a:t>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504C1-E0C4-4293-B543-A6D4BCB1E72B}"/>
              </a:ext>
            </a:extLst>
          </p:cNvPr>
          <p:cNvSpPr txBox="1"/>
          <p:nvPr/>
        </p:nvSpPr>
        <p:spPr>
          <a:xfrm>
            <a:off x="6425957" y="1979115"/>
            <a:ext cx="4945585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참여인원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기여도</a:t>
            </a:r>
            <a:endParaRPr lang="en-US" altLang="ko-KR" sz="1100" b="1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총 </a:t>
            </a:r>
            <a:r>
              <a:rPr lang="en-US" altLang="ko-KR" sz="1100" dirty="0"/>
              <a:t>5</a:t>
            </a:r>
            <a:r>
              <a:rPr lang="ko-KR" altLang="en-US" sz="1100" dirty="0"/>
              <a:t>명 </a:t>
            </a:r>
            <a:r>
              <a:rPr lang="en-US" altLang="ko-KR" sz="1100" dirty="0"/>
              <a:t>/ 20%</a:t>
            </a:r>
          </a:p>
          <a:p>
            <a:endParaRPr lang="en-US" altLang="ko-KR" sz="1100" dirty="0"/>
          </a:p>
          <a:p>
            <a:r>
              <a:rPr lang="ko-KR" altLang="en-US" sz="1100" b="1" dirty="0"/>
              <a:t>프로젝트 기간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4</a:t>
            </a:r>
            <a:r>
              <a:rPr lang="ko-KR" altLang="en-US" sz="1100" dirty="0"/>
              <a:t>개월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r>
              <a:rPr lang="ko-KR" altLang="en-US" sz="1100" b="1" dirty="0"/>
              <a:t>역할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전체 디자인</a:t>
            </a:r>
            <a:r>
              <a:rPr lang="en-US" altLang="ko-KR" sz="1100" dirty="0"/>
              <a:t>, </a:t>
            </a:r>
            <a:r>
              <a:rPr lang="ko-KR" altLang="en-US" sz="1100" dirty="0"/>
              <a:t>로고디자인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프론트엔드</a:t>
            </a:r>
            <a:r>
              <a:rPr lang="en-US" altLang="ko-KR" sz="1100" dirty="0"/>
              <a:t>, </a:t>
            </a:r>
            <a:r>
              <a:rPr lang="ko-KR" altLang="en-US" sz="1100" dirty="0"/>
              <a:t>마크업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endParaRPr lang="en-US" altLang="ko-KR" sz="1100" dirty="0"/>
          </a:p>
          <a:p>
            <a:r>
              <a:rPr lang="ko-KR" altLang="en-US" sz="1100" b="1" dirty="0"/>
              <a:t>개발환경</a:t>
            </a:r>
            <a:endParaRPr lang="en-US" altLang="ko-KR" sz="1100" b="1" dirty="0"/>
          </a:p>
          <a:p>
            <a:pPr algn="l"/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HTML, CSS, JavaScript, jQuery, bootstrap, </a:t>
            </a:r>
            <a:r>
              <a:rPr lang="en-US" altLang="ko-KR" sz="1100" b="0" i="0" dirty="0" err="1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mysql</a:t>
            </a:r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php</a:t>
            </a:r>
          </a:p>
          <a:p>
            <a:pPr marL="285750" indent="-285750" algn="l">
              <a:buFontTx/>
              <a:buChar char="-"/>
            </a:pP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100" b="1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구현기능</a:t>
            </a:r>
            <a:endParaRPr lang="en-US" altLang="ko-KR" sz="1100" b="1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전체 페이지 마크업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100" b="1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프로젝트 소개</a:t>
            </a:r>
            <a:endParaRPr lang="en-US" altLang="ko-KR" sz="1100" b="1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불편한 학교 도서관 웹사이트를 모바일용 </a:t>
            </a:r>
            <a:r>
              <a:rPr lang="ko-KR" altLang="en-US" sz="1100" b="0" i="0" dirty="0" err="1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웹앱으로</a:t>
            </a:r>
            <a:r>
              <a:rPr lang="ko-KR" altLang="en-US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만들었다</a:t>
            </a:r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좌석 예약 내역 조회 기능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좌석 예약기능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에약된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좌석 제어</a:t>
            </a:r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시간별 제어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- 2020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한양여대 졸업작품전 동상 수상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현재 코드를 </a:t>
            </a:r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git</a:t>
            </a:r>
            <a:r>
              <a:rPr lang="ko-KR" altLang="en-US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옮기는 작업 중</a:t>
            </a:r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</a:t>
            </a:r>
            <a:b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en-US" altLang="ko-KR" sz="1100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6E5CB3-CC0A-4FCC-A5DA-3F2EFDDF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928" y="2816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063DED6-7224-4848-9C4F-772B29A1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109" y="2123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C22919-3504-4829-82A9-ADC13704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6" y="880947"/>
            <a:ext cx="1401911" cy="28682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60EB86-BA7C-4626-84D8-F182897B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647" y="880947"/>
            <a:ext cx="1420912" cy="29071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2D7A6D9-F99A-449B-9CB9-D2DEFE7B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771" y="880948"/>
            <a:ext cx="1420912" cy="29071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7E1825F-94C7-45FD-900E-3740E581C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78" y="4032074"/>
            <a:ext cx="1328219" cy="271751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382B329-49B7-4EF9-83D0-211BC8C58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6647" y="4054782"/>
            <a:ext cx="1294092" cy="26476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1DCF1F7-4A1D-4221-B132-6EF99DE6D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1131" y="3912006"/>
            <a:ext cx="1386904" cy="283758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5F16389-A069-4FF8-8E25-751B1CDB30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26" y="993586"/>
            <a:ext cx="2115127" cy="6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8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0F609A-2C06-40C1-AE3B-BCDE70DC1A49}"/>
              </a:ext>
            </a:extLst>
          </p:cNvPr>
          <p:cNvSpPr/>
          <p:nvPr/>
        </p:nvSpPr>
        <p:spPr>
          <a:xfrm>
            <a:off x="6051745" y="14233"/>
            <a:ext cx="6140255" cy="6843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68C2A2-3946-42BD-A752-B61F08C5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0BFFCE-6C77-4229-A165-F3DD4095E0C5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2995E2-733E-45B8-B7FD-B1F46F387977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C97D3E-6448-4EE9-AC5C-90239CB81616}"/>
              </a:ext>
            </a:extLst>
          </p:cNvPr>
          <p:cNvSpPr txBox="1"/>
          <p:nvPr/>
        </p:nvSpPr>
        <p:spPr>
          <a:xfrm>
            <a:off x="314827" y="155525"/>
            <a:ext cx="1826141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404040"/>
                </a:solidFill>
              </a:rPr>
              <a:t>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143F0-5376-40EB-8F54-680201DB9D6F}"/>
              </a:ext>
            </a:extLst>
          </p:cNvPr>
          <p:cNvSpPr txBox="1"/>
          <p:nvPr/>
        </p:nvSpPr>
        <p:spPr>
          <a:xfrm>
            <a:off x="7759159" y="190977"/>
            <a:ext cx="272542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DB99B"/>
                </a:solidFill>
              </a:rPr>
              <a:t>04</a:t>
            </a:r>
          </a:p>
          <a:p>
            <a:pPr algn="ctr"/>
            <a:r>
              <a:rPr lang="en-US" altLang="ko-KR" dirty="0">
                <a:solidFill>
                  <a:srgbClr val="AAAAAA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Publishing</a:t>
            </a:r>
          </a:p>
          <a:p>
            <a:pPr algn="ctr"/>
            <a:r>
              <a:rPr lang="en-US" altLang="ko-KR" sz="2400" b="1" dirty="0">
                <a:solidFill>
                  <a:srgbClr val="404040"/>
                </a:solidFill>
              </a:rPr>
              <a:t>PO$$ </a:t>
            </a:r>
            <a:r>
              <a:rPr lang="ko-KR" altLang="en-US" sz="2400" b="1" dirty="0">
                <a:solidFill>
                  <a:srgbClr val="404040"/>
                </a:solidFill>
              </a:rPr>
              <a:t>소개 사이트</a:t>
            </a:r>
            <a:endParaRPr lang="en-US" altLang="ko-KR" sz="2400" b="1" dirty="0">
              <a:solidFill>
                <a:srgbClr val="40404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504C1-E0C4-4293-B543-A6D4BCB1E72B}"/>
              </a:ext>
            </a:extLst>
          </p:cNvPr>
          <p:cNvSpPr txBox="1"/>
          <p:nvPr/>
        </p:nvSpPr>
        <p:spPr>
          <a:xfrm>
            <a:off x="6425957" y="2123409"/>
            <a:ext cx="337303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참여인원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기여도</a:t>
            </a:r>
            <a:endParaRPr lang="en-US" altLang="ko-KR" sz="1100" b="1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총 </a:t>
            </a:r>
            <a:r>
              <a:rPr lang="en-US" altLang="ko-KR" sz="1100" dirty="0"/>
              <a:t>1</a:t>
            </a:r>
            <a:r>
              <a:rPr lang="ko-KR" altLang="en-US" sz="1100" dirty="0"/>
              <a:t>명 </a:t>
            </a:r>
            <a:r>
              <a:rPr lang="en-US" altLang="ko-KR" sz="1100" dirty="0"/>
              <a:t>/ 100%</a:t>
            </a:r>
          </a:p>
          <a:p>
            <a:endParaRPr lang="en-US" altLang="ko-KR" sz="1100" dirty="0"/>
          </a:p>
          <a:p>
            <a:r>
              <a:rPr lang="ko-KR" altLang="en-US" sz="1100" b="1" dirty="0"/>
              <a:t>프로젝트 기간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2</a:t>
            </a:r>
            <a:r>
              <a:rPr lang="ko-KR" altLang="en-US" sz="1100" dirty="0"/>
              <a:t>일</a:t>
            </a:r>
            <a:endParaRPr lang="en-US" altLang="ko-KR" sz="1100" dirty="0"/>
          </a:p>
          <a:p>
            <a:r>
              <a:rPr lang="ko-KR" altLang="en-US" sz="1100" b="1" dirty="0"/>
              <a:t>역할</a:t>
            </a:r>
            <a:endParaRPr lang="en-US" altLang="ko-KR" sz="1100" b="1" dirty="0"/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프론트엔드</a:t>
            </a:r>
            <a:r>
              <a:rPr lang="en-US" altLang="ko-KR" sz="1100" dirty="0"/>
              <a:t>, </a:t>
            </a:r>
            <a:r>
              <a:rPr lang="ko-KR" altLang="en-US" sz="1100" dirty="0"/>
              <a:t>마크업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endParaRPr lang="en-US" altLang="ko-KR" sz="1100" dirty="0"/>
          </a:p>
          <a:p>
            <a:r>
              <a:rPr lang="ko-KR" altLang="en-US" sz="1100" b="1" dirty="0"/>
              <a:t>개발환경</a:t>
            </a:r>
            <a:endParaRPr lang="en-US" altLang="ko-KR" sz="1100" b="1" dirty="0"/>
          </a:p>
          <a:p>
            <a:pPr algn="l"/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HTML, CSS, JavaScript, jQuery, bootstrap</a:t>
            </a:r>
          </a:p>
          <a:p>
            <a:pPr algn="l"/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100" b="1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프로젝트 소개</a:t>
            </a:r>
            <a:endParaRPr lang="en-US" altLang="ko-KR" sz="1100" b="1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팀프로젝트로 진행했던 </a:t>
            </a:r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PO$$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소개하는 사이트</a:t>
            </a:r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</a:t>
            </a:r>
            <a:r>
              <a:rPr lang="ko-KR" altLang="en-US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현재 코드를 </a:t>
            </a:r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git</a:t>
            </a:r>
            <a:r>
              <a:rPr lang="ko-KR" altLang="en-US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옮기는 중</a:t>
            </a:r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</a:t>
            </a:r>
            <a:b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en-US" altLang="ko-KR" sz="1100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6E5CB3-CC0A-4FCC-A5DA-3F2EFDDF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928" y="2816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063DED6-7224-4848-9C4F-772B29A1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109" y="2123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611873-A13A-4221-9CE6-E7DBC2432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2"/>
          <a:stretch/>
        </p:blipFill>
        <p:spPr>
          <a:xfrm>
            <a:off x="112809" y="1108732"/>
            <a:ext cx="2934153" cy="5162759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D3CF09-19DA-4E43-A8D8-23E0F6641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670" r="-759"/>
          <a:stretch/>
        </p:blipFill>
        <p:spPr>
          <a:xfrm>
            <a:off x="3151948" y="1275850"/>
            <a:ext cx="2806036" cy="4543060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427410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0F609A-2C06-40C1-AE3B-BCDE70DC1A49}"/>
              </a:ext>
            </a:extLst>
          </p:cNvPr>
          <p:cNvSpPr/>
          <p:nvPr/>
        </p:nvSpPr>
        <p:spPr>
          <a:xfrm>
            <a:off x="6051745" y="14233"/>
            <a:ext cx="6140255" cy="6843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68C2A2-3946-42BD-A752-B61F08C5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0BFFCE-6C77-4229-A165-F3DD4095E0C5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2995E2-733E-45B8-B7FD-B1F46F387977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C97D3E-6448-4EE9-AC5C-90239CB81616}"/>
              </a:ext>
            </a:extLst>
          </p:cNvPr>
          <p:cNvSpPr txBox="1"/>
          <p:nvPr/>
        </p:nvSpPr>
        <p:spPr>
          <a:xfrm>
            <a:off x="314827" y="155525"/>
            <a:ext cx="1826141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404040"/>
                </a:solidFill>
              </a:rPr>
              <a:t>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143F0-5376-40EB-8F54-680201DB9D6F}"/>
              </a:ext>
            </a:extLst>
          </p:cNvPr>
          <p:cNvSpPr txBox="1"/>
          <p:nvPr/>
        </p:nvSpPr>
        <p:spPr>
          <a:xfrm>
            <a:off x="7743932" y="190977"/>
            <a:ext cx="275588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DB99B"/>
                </a:solidFill>
              </a:rPr>
              <a:t>05</a:t>
            </a:r>
          </a:p>
          <a:p>
            <a:pPr algn="ctr"/>
            <a:r>
              <a:rPr lang="en-US" altLang="ko-KR" dirty="0">
                <a:solidFill>
                  <a:srgbClr val="AAAAAA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Publishing</a:t>
            </a:r>
          </a:p>
          <a:p>
            <a:pPr algn="ctr"/>
            <a:r>
              <a:rPr lang="ko-KR" altLang="en-US" sz="2400" b="1" dirty="0">
                <a:solidFill>
                  <a:srgbClr val="404040"/>
                </a:solidFill>
              </a:rPr>
              <a:t>포트폴리오 사이트</a:t>
            </a:r>
            <a:endParaRPr lang="en-US" altLang="ko-KR" sz="2400" b="1" dirty="0">
              <a:solidFill>
                <a:srgbClr val="40404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504C1-E0C4-4293-B543-A6D4BCB1E72B}"/>
              </a:ext>
            </a:extLst>
          </p:cNvPr>
          <p:cNvSpPr txBox="1"/>
          <p:nvPr/>
        </p:nvSpPr>
        <p:spPr>
          <a:xfrm>
            <a:off x="6425957" y="2123409"/>
            <a:ext cx="2901756" cy="330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참여인원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기여도</a:t>
            </a:r>
            <a:endParaRPr lang="en-US" altLang="ko-KR" sz="1100" b="1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총 </a:t>
            </a:r>
            <a:r>
              <a:rPr lang="en-US" altLang="ko-KR" sz="1100" dirty="0"/>
              <a:t>1</a:t>
            </a:r>
            <a:r>
              <a:rPr lang="ko-KR" altLang="en-US" sz="1100" dirty="0"/>
              <a:t>명 </a:t>
            </a:r>
            <a:r>
              <a:rPr lang="en-US" altLang="ko-KR" sz="1100" dirty="0"/>
              <a:t>/ 100%</a:t>
            </a:r>
          </a:p>
          <a:p>
            <a:endParaRPr lang="en-US" altLang="ko-KR" sz="1100" dirty="0"/>
          </a:p>
          <a:p>
            <a:r>
              <a:rPr lang="ko-KR" altLang="en-US" sz="1100" b="1" dirty="0"/>
              <a:t>프로젝트 기간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1</a:t>
            </a:r>
            <a:r>
              <a:rPr lang="ko-KR" altLang="en-US" sz="1100" dirty="0"/>
              <a:t>일</a:t>
            </a:r>
            <a:endParaRPr lang="en-US" altLang="ko-KR" sz="1100" dirty="0"/>
          </a:p>
          <a:p>
            <a:r>
              <a:rPr lang="ko-KR" altLang="en-US" sz="1100" b="1" dirty="0"/>
              <a:t>역할</a:t>
            </a:r>
            <a:endParaRPr lang="en-US" altLang="ko-KR" sz="1100" b="1" dirty="0"/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프론트엔드</a:t>
            </a:r>
            <a:r>
              <a:rPr lang="en-US" altLang="ko-KR" sz="1100" dirty="0"/>
              <a:t>, </a:t>
            </a:r>
            <a:r>
              <a:rPr lang="ko-KR" altLang="en-US" sz="1100" dirty="0"/>
              <a:t>마크업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endParaRPr lang="en-US" altLang="ko-KR" sz="1100" dirty="0"/>
          </a:p>
          <a:p>
            <a:r>
              <a:rPr lang="ko-KR" altLang="en-US" sz="1100" b="1" dirty="0"/>
              <a:t>개발환경</a:t>
            </a:r>
            <a:endParaRPr lang="en-US" altLang="ko-KR" sz="1100" b="1" dirty="0"/>
          </a:p>
          <a:p>
            <a:pPr algn="l"/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HTML, CSS, JavaScript, jQuery, bootstrap</a:t>
            </a:r>
          </a:p>
          <a:p>
            <a:pPr algn="l"/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100" b="1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프로젝트 소개</a:t>
            </a:r>
            <a:endParaRPr lang="en-US" altLang="ko-KR" sz="1100" b="1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개인 포트폴리오 소개 사이트</a:t>
            </a:r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b="0" i="0" dirty="0">
              <a:solidFill>
                <a:srgbClr val="40404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</a:t>
            </a:r>
            <a:r>
              <a:rPr lang="ko-KR" altLang="en-US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반응형 웹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dirty="0">
                <a:solidFill>
                  <a:srgbClr val="40404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</a:t>
            </a:r>
            <a:r>
              <a:rPr lang="ko-KR" altLang="en-US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현재 진행중</a:t>
            </a:r>
            <a:endParaRPr lang="en-US" altLang="ko-KR" sz="1100" dirty="0">
              <a:solidFill>
                <a:srgbClr val="40404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br>
              <a:rPr lang="en-US" altLang="ko-KR" sz="1100" b="0" i="0" dirty="0">
                <a:solidFill>
                  <a:srgbClr val="40404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en-US" altLang="ko-KR" sz="1100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6E5CB3-CC0A-4FCC-A5DA-3F2EFDDF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928" y="2816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063DED6-7224-4848-9C4F-772B29A1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109" y="2123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57C8DF-2903-4FF4-A546-1922C0997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07" y="1025070"/>
            <a:ext cx="2861804" cy="5594277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05756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68C2A2-3946-42BD-A752-B61F08C5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0BFFCE-6C77-4229-A165-F3DD4095E0C5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2995E2-733E-45B8-B7FD-B1F46F387977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C97D3E-6448-4EE9-AC5C-90239CB81616}"/>
              </a:ext>
            </a:extLst>
          </p:cNvPr>
          <p:cNvSpPr txBox="1"/>
          <p:nvPr/>
        </p:nvSpPr>
        <p:spPr>
          <a:xfrm>
            <a:off x="314827" y="155525"/>
            <a:ext cx="1826141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404040"/>
                </a:solidFill>
              </a:rPr>
              <a:t>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143F0-5376-40EB-8F54-680201DB9D6F}"/>
              </a:ext>
            </a:extLst>
          </p:cNvPr>
          <p:cNvSpPr txBox="1"/>
          <p:nvPr/>
        </p:nvSpPr>
        <p:spPr>
          <a:xfrm>
            <a:off x="7689433" y="190977"/>
            <a:ext cx="286488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DB99B"/>
                </a:solidFill>
              </a:rPr>
              <a:t>05</a:t>
            </a:r>
          </a:p>
          <a:p>
            <a:pPr algn="ctr"/>
            <a:r>
              <a:rPr lang="en-US" altLang="ko-KR" i="0" dirty="0">
                <a:solidFill>
                  <a:srgbClr val="AAAAAA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Graphic</a:t>
            </a:r>
            <a:endParaRPr lang="en-US" altLang="ko-KR" dirty="0">
              <a:solidFill>
                <a:srgbClr val="AAAAAA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404040"/>
                </a:solidFill>
              </a:rPr>
              <a:t>포토샵 사용 </a:t>
            </a:r>
            <a:r>
              <a:rPr lang="ko-KR" altLang="en-US" sz="2400" b="1" dirty="0" err="1">
                <a:solidFill>
                  <a:srgbClr val="404040"/>
                </a:solidFill>
              </a:rPr>
              <a:t>작업물</a:t>
            </a:r>
            <a:endParaRPr lang="en-US" altLang="ko-KR" sz="2400" b="1" dirty="0">
              <a:solidFill>
                <a:srgbClr val="404040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6E5CB3-CC0A-4FCC-A5DA-3F2EFDDF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928" y="2816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063DED6-7224-4848-9C4F-772B29A1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109" y="2123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B0B858-465D-4B22-999F-D9ED9D5E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28" y="1179041"/>
            <a:ext cx="2315056" cy="3274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66887-317D-4797-B089-4DECFAB5D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827" y="1179881"/>
            <a:ext cx="4631917" cy="3274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B51D90-BD89-4E95-807E-EE25FF340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58" y="5085007"/>
            <a:ext cx="2053072" cy="8212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17416E-E7D1-46D1-A3B4-7EA15A23B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1" y="5223273"/>
            <a:ext cx="2115127" cy="668809"/>
          </a:xfrm>
          <a:prstGeom prst="rect">
            <a:avLst/>
          </a:prstGeom>
        </p:spPr>
      </p:pic>
      <p:pic>
        <p:nvPicPr>
          <p:cNvPr id="20" name="그림 19" descr="텍스트, 식탁용기구, 접시, 클립아트이(가) 표시된 사진&#10;&#10;자동 생성된 설명">
            <a:extLst>
              <a:ext uri="{FF2B5EF4-FFF2-40B4-BE49-F238E27FC236}">
                <a16:creationId xmlns:a16="http://schemas.microsoft.com/office/drawing/2014/main" id="{A602E24A-776B-4479-9491-39312FAD8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49" y="5223273"/>
            <a:ext cx="1672024" cy="6688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826B5B-A620-4A90-BDFD-44F8F43793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26" y="4605680"/>
            <a:ext cx="1779884" cy="1779884"/>
          </a:xfrm>
          <a:prstGeom prst="rect">
            <a:avLst/>
          </a:prstGeom>
        </p:spPr>
      </p:pic>
      <p:pic>
        <p:nvPicPr>
          <p:cNvPr id="22" name="그림 21" descr="텍스트, 사람, 가장, 여성이(가) 표시된 사진&#10;&#10;자동 생성된 설명">
            <a:extLst>
              <a:ext uri="{FF2B5EF4-FFF2-40B4-BE49-F238E27FC236}">
                <a16:creationId xmlns:a16="http://schemas.microsoft.com/office/drawing/2014/main" id="{024C7737-3B66-40CF-8263-C2970630E0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60" y="1739360"/>
            <a:ext cx="3584242" cy="2221345"/>
          </a:xfrm>
          <a:prstGeom prst="rect">
            <a:avLst/>
          </a:prstGeom>
        </p:spPr>
      </p:pic>
      <p:pic>
        <p:nvPicPr>
          <p:cNvPr id="24" name="그림 23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49C51534-5206-4517-880D-E1AD6F85AA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60" y="4164219"/>
            <a:ext cx="3584242" cy="222134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910A7F-EEFD-480F-B307-BD0E13496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5F6F7"/>
              </a:clrFrom>
              <a:clrTo>
                <a:srgbClr val="F5F6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9249" y="2026416"/>
            <a:ext cx="1181100" cy="990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9199BC-C0C1-4E75-808D-EB9C0D31FB3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5F6F7"/>
              </a:clrFrom>
              <a:clrTo>
                <a:srgbClr val="F5F6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0131" y="4589527"/>
            <a:ext cx="1181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68C2A2-3946-42BD-A752-B61F08C5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0BFFCE-6C77-4229-A165-F3DD4095E0C5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2995E2-733E-45B8-B7FD-B1F46F387977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C97D3E-6448-4EE9-AC5C-90239CB81616}"/>
              </a:ext>
            </a:extLst>
          </p:cNvPr>
          <p:cNvSpPr txBox="1"/>
          <p:nvPr/>
        </p:nvSpPr>
        <p:spPr>
          <a:xfrm>
            <a:off x="314827" y="155525"/>
            <a:ext cx="1826141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404040"/>
                </a:solidFill>
              </a:rPr>
              <a:t>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143F0-5376-40EB-8F54-680201DB9D6F}"/>
              </a:ext>
            </a:extLst>
          </p:cNvPr>
          <p:cNvSpPr txBox="1"/>
          <p:nvPr/>
        </p:nvSpPr>
        <p:spPr>
          <a:xfrm>
            <a:off x="7689433" y="190977"/>
            <a:ext cx="286488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DB99B"/>
                </a:solidFill>
              </a:rPr>
              <a:t>05</a:t>
            </a:r>
          </a:p>
          <a:p>
            <a:pPr algn="ctr"/>
            <a:r>
              <a:rPr lang="en-US" altLang="ko-KR" i="0" dirty="0">
                <a:solidFill>
                  <a:srgbClr val="AAAAAA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Graphic</a:t>
            </a:r>
            <a:endParaRPr lang="en-US" altLang="ko-KR" dirty="0">
              <a:solidFill>
                <a:srgbClr val="AAAAAA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404040"/>
                </a:solidFill>
              </a:rPr>
              <a:t>포토샵 사용 </a:t>
            </a:r>
            <a:r>
              <a:rPr lang="ko-KR" altLang="en-US" sz="2400" b="1" dirty="0" err="1">
                <a:solidFill>
                  <a:srgbClr val="404040"/>
                </a:solidFill>
              </a:rPr>
              <a:t>작업물</a:t>
            </a:r>
            <a:endParaRPr lang="en-US" altLang="ko-KR" sz="2400" b="1" dirty="0">
              <a:solidFill>
                <a:srgbClr val="404040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6E5CB3-CC0A-4FCC-A5DA-3F2EFDDF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928" y="2816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063DED6-7224-4848-9C4F-772B29A1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109" y="2123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D6BBE697-B763-4695-AE0A-57BFC71D3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0" y="1038355"/>
            <a:ext cx="3084507" cy="3084507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12B8FD5-54CA-4E86-9747-7FF933B50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528" y="1589555"/>
            <a:ext cx="2486006" cy="24535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7CAE4A-398D-44B9-A1C8-B4ABD555E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4666444"/>
            <a:ext cx="1674750" cy="1674750"/>
          </a:xfrm>
          <a:prstGeom prst="rect">
            <a:avLst/>
          </a:prstGeom>
        </p:spPr>
      </p:pic>
      <p:pic>
        <p:nvPicPr>
          <p:cNvPr id="15" name="그림 1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88E46C82-CD6C-47C7-AEC5-2946FE5B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23" y="3354227"/>
            <a:ext cx="3935207" cy="36192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F4DEE49-7FB6-41E1-ADB3-DAAF291EA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22" y="1933173"/>
            <a:ext cx="5123684" cy="1525096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3B4CE1-6B2B-48ED-B0A2-C87E80FBA943}"/>
              </a:ext>
            </a:extLst>
          </p:cNvPr>
          <p:cNvGrpSpPr/>
          <p:nvPr/>
        </p:nvGrpSpPr>
        <p:grpSpPr>
          <a:xfrm>
            <a:off x="8913453" y="4233385"/>
            <a:ext cx="2182409" cy="2221942"/>
            <a:chOff x="7808932" y="4144091"/>
            <a:chExt cx="3084503" cy="314037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933B17B-2EE7-45E7-918D-6164E1311117}"/>
                </a:ext>
              </a:extLst>
            </p:cNvPr>
            <p:cNvSpPr/>
            <p:nvPr/>
          </p:nvSpPr>
          <p:spPr>
            <a:xfrm>
              <a:off x="7808932" y="4144091"/>
              <a:ext cx="3084503" cy="31403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09CB579-EF11-42B0-9478-29BEE2C82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9087" y="4346710"/>
              <a:ext cx="2564192" cy="2735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79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541</Words>
  <Application>Microsoft Office PowerPoint</Application>
  <PresentationFormat>와이드스크린</PresentationFormat>
  <Paragraphs>145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a장미다방</vt:lpstr>
      <vt:lpstr>Malgun Gothic</vt:lpstr>
      <vt:lpstr>Malgun Gothic</vt:lpstr>
      <vt:lpstr>아리따-돋움(TTF)-Light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길예진</dc:creator>
  <cp:lastModifiedBy>길예진</cp:lastModifiedBy>
  <cp:revision>12</cp:revision>
  <dcterms:created xsi:type="dcterms:W3CDTF">2022-01-03T19:01:07Z</dcterms:created>
  <dcterms:modified xsi:type="dcterms:W3CDTF">2022-01-06T17:05:29Z</dcterms:modified>
</cp:coreProperties>
</file>